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39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4637-92FE-46AF-8264-8DF9FD54744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F7C4-8AD0-41D1-AAE3-7BA89DCF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5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4637-92FE-46AF-8264-8DF9FD54744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F7C4-8AD0-41D1-AAE3-7BA89DCF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0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4637-92FE-46AF-8264-8DF9FD54744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F7C4-8AD0-41D1-AAE3-7BA89DCF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4637-92FE-46AF-8264-8DF9FD54744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F7C4-8AD0-41D1-AAE3-7BA89DCF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8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4637-92FE-46AF-8264-8DF9FD54744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F7C4-8AD0-41D1-AAE3-7BA89DCF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5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4637-92FE-46AF-8264-8DF9FD54744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F7C4-8AD0-41D1-AAE3-7BA89DCF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4637-92FE-46AF-8264-8DF9FD54744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F7C4-8AD0-41D1-AAE3-7BA89DCF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6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4637-92FE-46AF-8264-8DF9FD54744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F7C4-8AD0-41D1-AAE3-7BA89DCF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4637-92FE-46AF-8264-8DF9FD54744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F7C4-8AD0-41D1-AAE3-7BA89DCF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3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4637-92FE-46AF-8264-8DF9FD54744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F7C4-8AD0-41D1-AAE3-7BA89DCF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4637-92FE-46AF-8264-8DF9FD54744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F7C4-8AD0-41D1-AAE3-7BA89DCF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7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54637-92FE-46AF-8264-8DF9FD54744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5F7C4-8AD0-41D1-AAE3-7BA89DCF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6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2171343"/>
            <a:ext cx="4236224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Mrs. Hanson’s First Grade </a:t>
            </a:r>
          </a:p>
          <a:p>
            <a:r>
              <a:rPr lang="en-US" dirty="0" smtClean="0"/>
              <a:t>8:10-8:35</a:t>
            </a:r>
            <a:r>
              <a:rPr lang="en-US" dirty="0" smtClean="0"/>
              <a:t>		Morning Meeting</a:t>
            </a:r>
          </a:p>
          <a:p>
            <a:r>
              <a:rPr lang="en-US" dirty="0" smtClean="0"/>
              <a:t>8:35-9:00		Phonics</a:t>
            </a:r>
          </a:p>
          <a:p>
            <a:r>
              <a:rPr lang="en-US" dirty="0" smtClean="0"/>
              <a:t>9:00-9:30		Reading</a:t>
            </a:r>
          </a:p>
          <a:p>
            <a:r>
              <a:rPr lang="en-US" dirty="0" smtClean="0"/>
              <a:t>9:30-10:00	Guided </a:t>
            </a:r>
            <a:r>
              <a:rPr lang="en-US" dirty="0"/>
              <a:t>R</a:t>
            </a:r>
            <a:r>
              <a:rPr lang="en-US" dirty="0" smtClean="0"/>
              <a:t>eading (LLI)</a:t>
            </a:r>
          </a:p>
          <a:p>
            <a:r>
              <a:rPr lang="en-US" dirty="0" smtClean="0"/>
              <a:t>10:00-11:00	Math</a:t>
            </a:r>
          </a:p>
          <a:p>
            <a:r>
              <a:rPr lang="en-US" dirty="0" smtClean="0"/>
              <a:t>11:00-11:20	Daily 5 Stations </a:t>
            </a:r>
          </a:p>
          <a:p>
            <a:r>
              <a:rPr lang="en-US" dirty="0" smtClean="0"/>
              <a:t>11:20-11:50	Recess</a:t>
            </a:r>
          </a:p>
          <a:p>
            <a:r>
              <a:rPr lang="en-US" dirty="0" smtClean="0"/>
              <a:t>11:50-12:20	Lunch</a:t>
            </a:r>
          </a:p>
          <a:p>
            <a:r>
              <a:rPr lang="en-US" dirty="0" smtClean="0"/>
              <a:t>12:20-12:45</a:t>
            </a:r>
            <a:r>
              <a:rPr lang="en-US" dirty="0"/>
              <a:t>	</a:t>
            </a:r>
            <a:r>
              <a:rPr lang="en-US" dirty="0" smtClean="0"/>
              <a:t>Read Aloud/Calendar </a:t>
            </a:r>
          </a:p>
          <a:p>
            <a:r>
              <a:rPr lang="en-US" dirty="0" smtClean="0"/>
              <a:t>12:45-1:15	Writer’s Workshop	</a:t>
            </a:r>
          </a:p>
          <a:p>
            <a:r>
              <a:rPr lang="en-US" dirty="0" smtClean="0"/>
              <a:t>1:15-1:45		Science/ Social/ Health</a:t>
            </a:r>
          </a:p>
          <a:p>
            <a:r>
              <a:rPr lang="en-US" dirty="0" smtClean="0"/>
              <a:t>1:45-2:00		Bathroom Break/ Snack</a:t>
            </a:r>
          </a:p>
          <a:p>
            <a:r>
              <a:rPr lang="en-US" dirty="0" smtClean="0"/>
              <a:t>2:00-2:15		Pack Up</a:t>
            </a:r>
          </a:p>
          <a:p>
            <a:r>
              <a:rPr lang="en-US" dirty="0" smtClean="0"/>
              <a:t>2:15-2:55		Specials (P,M,P,A)</a:t>
            </a:r>
          </a:p>
          <a:p>
            <a:r>
              <a:rPr lang="en-US" dirty="0" smtClean="0"/>
              <a:t>2:55		End of the Day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1400" dirty="0" smtClean="0"/>
              <a:t>*Specials: 4 Day Rotation (</a:t>
            </a:r>
            <a:r>
              <a:rPr lang="en-US" sz="1400" dirty="0" err="1" smtClean="0"/>
              <a:t>PhyEd</a:t>
            </a:r>
            <a:r>
              <a:rPr lang="en-US" sz="1400" dirty="0" smtClean="0"/>
              <a:t>, Music, </a:t>
            </a:r>
            <a:r>
              <a:rPr lang="en-US" sz="1400" dirty="0" err="1" smtClean="0"/>
              <a:t>PhyEd</a:t>
            </a:r>
            <a:r>
              <a:rPr lang="en-US" sz="1400" dirty="0" smtClean="0"/>
              <a:t>, Art) </a:t>
            </a:r>
          </a:p>
        </p:txBody>
      </p:sp>
    </p:spTree>
    <p:extLst>
      <p:ext uri="{BB962C8B-B14F-4D97-AF65-F5344CB8AC3E}">
        <p14:creationId xmlns:p14="http://schemas.microsoft.com/office/powerpoint/2010/main" val="93985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ISD876</dc:creator>
  <cp:lastModifiedBy>ISD876</cp:lastModifiedBy>
  <cp:revision>5</cp:revision>
  <cp:lastPrinted>2015-08-25T14:47:02Z</cp:lastPrinted>
  <dcterms:created xsi:type="dcterms:W3CDTF">2015-08-21T21:47:09Z</dcterms:created>
  <dcterms:modified xsi:type="dcterms:W3CDTF">2015-08-25T15:52:39Z</dcterms:modified>
</cp:coreProperties>
</file>